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7" roundtripDataSignature="AMtx7mghCPi32TdUjNhreBZXdG0pVWGk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font" Target="fonts/RobotoSlab-regular.fntdata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font" Target="fonts/Roboto-regular.fntdata"/><Relationship Id="rId35" Type="http://schemas.openxmlformats.org/officeDocument/2006/relationships/font" Target="fonts/HelveticaNeueLight-italic.fntdata"/><Relationship Id="rId12" Type="http://schemas.openxmlformats.org/officeDocument/2006/relationships/font" Target="fonts/RobotoSlab-bold.fntdata"/><Relationship Id="rId34" Type="http://schemas.openxmlformats.org/officeDocument/2006/relationships/font" Target="fonts/HelveticaNeueLight-bold.fntdata"/><Relationship Id="rId15" Type="http://schemas.openxmlformats.org/officeDocument/2006/relationships/font" Target="fonts/Roboto-italic.fntdata"/><Relationship Id="rId37" Type="http://customschemas.google.com/relationships/presentationmetadata" Target="metadata"/><Relationship Id="rId14" Type="http://schemas.openxmlformats.org/officeDocument/2006/relationships/font" Target="fonts/Roboto-bold.fntdata"/><Relationship Id="rId36" Type="http://schemas.openxmlformats.org/officeDocument/2006/relationships/font" Target="fonts/HelveticaNeueLight-boldItalic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6.jpg"/><Relationship Id="rId5" Type="http://schemas.openxmlformats.org/officeDocument/2006/relationships/image" Target="../media/image5.jpg"/><Relationship Id="rId6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Building macros from scratch.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Building macros from the VBA editor.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BUILDING MACROS FROM THE VBA EDITOR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cleaning to meet the required standard.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Demo file: lesson_4_file_build_macros.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